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7" r:id="rId5"/>
    <p:sldId id="269" r:id="rId6"/>
    <p:sldId id="270" r:id="rId7"/>
    <p:sldId id="271" r:id="rId8"/>
    <p:sldId id="27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007F"/>
    <a:srgbClr val="849FBC"/>
    <a:srgbClr val="E6F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F6433-BB4A-453D-A1AC-B5A66D3B6222}" v="189" dt="2021-06-23T23:53:22.122"/>
    <p1510:client id="{CAEF1F82-FFEF-4189-BC99-7EDA7A18EED9}" v="451" dt="2021-06-23T23:03:03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18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59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224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35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435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231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007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65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77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711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4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07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39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31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41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54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6A4DB-80AF-467B-B266-9078ED0A3A3C}" type="datetimeFigureOut">
              <a:rPr lang="pt-BR" smtClean="0"/>
              <a:t>23/06/2021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4F385C-CC7F-4065-A460-ED54297609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00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74E51-D029-4B17-ACD8-95FE2342E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3951" y="1572125"/>
            <a:ext cx="4410051" cy="247563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4800" dirty="0" err="1">
                <a:solidFill>
                  <a:srgbClr val="20007F"/>
                </a:solidFill>
              </a:rPr>
              <a:t>Leave</a:t>
            </a:r>
            <a:r>
              <a:rPr lang="pt-BR" sz="4800" dirty="0">
                <a:solidFill>
                  <a:srgbClr val="20007F"/>
                </a:solidFill>
              </a:rPr>
              <a:t> </a:t>
            </a:r>
            <a:r>
              <a:rPr lang="pt-BR" sz="4800" dirty="0" err="1">
                <a:solidFill>
                  <a:srgbClr val="20007F"/>
                </a:solidFill>
              </a:rPr>
              <a:t>With</a:t>
            </a:r>
            <a:r>
              <a:rPr lang="pt-BR" sz="4800" dirty="0">
                <a:solidFill>
                  <a:srgbClr val="20007F"/>
                </a:solidFill>
              </a:rPr>
              <a:t> Us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AAD47D-E086-45BB-A7CA-2E51CF6FB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3283" y="4047760"/>
            <a:ext cx="4410719" cy="155289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849FBC"/>
                </a:solidFill>
              </a:rPr>
              <a:t>LWU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436A8-A02A-48CA-8ED5-AD894FB44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7" r="11202" b="-1"/>
          <a:stretch/>
        </p:blipFill>
        <p:spPr>
          <a:xfrm>
            <a:off x="794084" y="1572125"/>
            <a:ext cx="3841230" cy="40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03C44A-25AD-44F9-BF04-705F2C16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50" y="1131994"/>
            <a:ext cx="2278227" cy="460247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F6BC9DE-AEC4-4939-A16C-AEC63E3C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96" y="1131993"/>
            <a:ext cx="2312745" cy="46024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3788ED-2088-4EB7-89E7-7200E11E9A64}"/>
              </a:ext>
            </a:extLst>
          </p:cNvPr>
          <p:cNvSpPr txBox="1"/>
          <p:nvPr/>
        </p:nvSpPr>
        <p:spPr>
          <a:xfrm>
            <a:off x="4714374" y="2679032"/>
            <a:ext cx="2743200" cy="1477328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Incluimos a possibilidade de login com banco de dados de outras plataformas de rede </a:t>
            </a:r>
            <a:r>
              <a:rPr lang="pt-BR">
                <a:ea typeface="+mn-lt"/>
                <a:cs typeface="+mn-lt"/>
              </a:rPr>
              <a:t>social.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6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2C05A6-5040-4550-B5AC-B4776812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71" y="2310901"/>
            <a:ext cx="4512989" cy="2227730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20007F"/>
                </a:solidFill>
              </a:rPr>
              <a:t>Participantes: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5AF7BE-A03B-4AAC-AB4A-8BBC404BF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262" y="2310901"/>
            <a:ext cx="4512988" cy="3317938"/>
          </a:xfrm>
        </p:spPr>
        <p:txBody>
          <a:bodyPr anchor="t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Frederico Antônio da Cunha Peixoto</a:t>
            </a:r>
          </a:p>
          <a:p>
            <a:r>
              <a:rPr lang="pt-BR" dirty="0">
                <a:solidFill>
                  <a:srgbClr val="FFFFFF"/>
                </a:solidFill>
              </a:rPr>
              <a:t>Luiz Felipe </a:t>
            </a:r>
            <a:r>
              <a:rPr lang="pt-BR" dirty="0" err="1">
                <a:solidFill>
                  <a:srgbClr val="FFFFFF"/>
                </a:solidFill>
              </a:rPr>
              <a:t>Cayres</a:t>
            </a:r>
            <a:r>
              <a:rPr lang="pt-BR" dirty="0">
                <a:solidFill>
                  <a:srgbClr val="FFFFFF"/>
                </a:solidFill>
              </a:rPr>
              <a:t> Vieira</a:t>
            </a:r>
          </a:p>
          <a:p>
            <a:r>
              <a:rPr lang="pt-BR" dirty="0">
                <a:solidFill>
                  <a:srgbClr val="FFFFFF"/>
                </a:solidFill>
              </a:rPr>
              <a:t>Mateus Natanael da Silva</a:t>
            </a:r>
          </a:p>
          <a:p>
            <a:r>
              <a:rPr lang="pt-BR" dirty="0" err="1">
                <a:solidFill>
                  <a:srgbClr val="FFFFFF"/>
                </a:solidFill>
              </a:rPr>
              <a:t>Pollyana</a:t>
            </a:r>
            <a:r>
              <a:rPr lang="pt-BR" dirty="0">
                <a:solidFill>
                  <a:srgbClr val="FFFFFF"/>
                </a:solidFill>
              </a:rPr>
              <a:t> Costa</a:t>
            </a:r>
          </a:p>
          <a:p>
            <a:r>
              <a:rPr lang="pt-BR" dirty="0">
                <a:solidFill>
                  <a:srgbClr val="FFFFFF"/>
                </a:solidFill>
              </a:rPr>
              <a:t>Talita Alessandra Araújo</a:t>
            </a:r>
          </a:p>
          <a:p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5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7ADDF3-96F2-4CFC-A961-14113FC2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195AFC-C4B1-4F21-9849-0E1B66F2B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21AB1A5-6C23-425A-ACBF-0D08C378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23">
              <a:extLst>
                <a:ext uri="{FF2B5EF4-FFF2-40B4-BE49-F238E27FC236}">
                  <a16:creationId xmlns:a16="http://schemas.microsoft.com/office/drawing/2014/main" id="{3259683F-7E6E-4F2B-B111-63DBFBD4F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54145D7C-848F-41FC-AF6F-961397D3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49AA40C3-8FF8-4143-9FD4-40F05CB5C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7">
              <a:extLst>
                <a:ext uri="{FF2B5EF4-FFF2-40B4-BE49-F238E27FC236}">
                  <a16:creationId xmlns:a16="http://schemas.microsoft.com/office/drawing/2014/main" id="{F1EF6D83-6402-4744-921F-6A5D16D9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E2BF1FF8-D859-496E-960A-4B09EDCC2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4037913A-DA6D-4F85-9684-18087E27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8B65EBE-E36D-4765-90B8-BB2A83148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48D8D2E7-9C8B-4675-A753-93F92FE53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5FDE82F-ABFC-4D52-B23E-0BA1C987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77" y="965199"/>
            <a:ext cx="2352929" cy="4927601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7271ACC-7202-441D-8B0E-C53E8ACC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80" y="965199"/>
            <a:ext cx="2488951" cy="4928616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ço Reservado para Conteúdo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3706940-4850-45D5-9262-795473857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42" y="965199"/>
            <a:ext cx="2500757" cy="49276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5A8D2EE-CBF4-4B4A-875C-F7B526061B0D}"/>
              </a:ext>
            </a:extLst>
          </p:cNvPr>
          <p:cNvSpPr txBox="1"/>
          <p:nvPr/>
        </p:nvSpPr>
        <p:spPr>
          <a:xfrm>
            <a:off x="1084847" y="162426"/>
            <a:ext cx="988193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pt-BR" dirty="0">
                <a:solidFill>
                  <a:schemeClr val="bg1"/>
                </a:solidFill>
              </a:rPr>
              <a:t>Foi feita uma alteração no logo, fazendo </a:t>
            </a:r>
            <a:r>
              <a:rPr lang="pt-BR">
                <a:solidFill>
                  <a:schemeClr val="bg1"/>
                </a:solidFill>
              </a:rPr>
              <a:t>com que ficasse mais moderno e mais suave,</a:t>
            </a:r>
          </a:p>
        </p:txBody>
      </p:sp>
    </p:spTree>
    <p:extLst>
      <p:ext uri="{BB962C8B-B14F-4D97-AF65-F5344CB8AC3E}">
        <p14:creationId xmlns:p14="http://schemas.microsoft.com/office/powerpoint/2010/main" val="258924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2BF40A1-1A92-41E5-B131-92C111169055}"/>
              </a:ext>
            </a:extLst>
          </p:cNvPr>
          <p:cNvGrpSpPr/>
          <p:nvPr/>
        </p:nvGrpSpPr>
        <p:grpSpPr>
          <a:xfrm>
            <a:off x="2262333" y="507050"/>
            <a:ext cx="2682608" cy="5612297"/>
            <a:chOff x="4412592" y="901146"/>
            <a:chExt cx="2682608" cy="5612297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C823EB7-48E3-4894-A69E-F3CD10C60308}"/>
                </a:ext>
              </a:extLst>
            </p:cNvPr>
            <p:cNvGrpSpPr/>
            <p:nvPr/>
          </p:nvGrpSpPr>
          <p:grpSpPr>
            <a:xfrm>
              <a:off x="4412592" y="901146"/>
              <a:ext cx="2682608" cy="5612297"/>
              <a:chOff x="4412592" y="901146"/>
              <a:chExt cx="2682608" cy="5612297"/>
            </a:xfrm>
          </p:grpSpPr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445880A1-908E-43C5-8439-F9981AD3A49B}"/>
                  </a:ext>
                </a:extLst>
              </p:cNvPr>
              <p:cNvGrpSpPr/>
              <p:nvPr/>
            </p:nvGrpSpPr>
            <p:grpSpPr>
              <a:xfrm>
                <a:off x="4412592" y="901146"/>
                <a:ext cx="2682608" cy="5612297"/>
                <a:chOff x="4412592" y="901146"/>
                <a:chExt cx="2682608" cy="5612297"/>
              </a:xfrm>
            </p:grpSpPr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35D07E06-E80C-4FC7-8F94-06E86572F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12592" y="901146"/>
                  <a:ext cx="2682608" cy="5612297"/>
                </a:xfrm>
                <a:prstGeom prst="rect">
                  <a:avLst/>
                </a:prstGeom>
              </p:spPr>
            </p:pic>
            <p:sp>
              <p:nvSpPr>
                <p:cNvPr id="46" name="Retângulo: Cantos Arredondados 45">
                  <a:extLst>
                    <a:ext uri="{FF2B5EF4-FFF2-40B4-BE49-F238E27FC236}">
                      <a16:creationId xmlns:a16="http://schemas.microsoft.com/office/drawing/2014/main" id="{40014246-7382-46AE-9080-98990783BE69}"/>
                    </a:ext>
                  </a:extLst>
                </p:cNvPr>
                <p:cNvSpPr/>
                <p:nvPr/>
              </p:nvSpPr>
              <p:spPr>
                <a:xfrm>
                  <a:off x="4910137" y="5081588"/>
                  <a:ext cx="1728787" cy="219074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Retângulo: Cantos Arredondados 46">
                  <a:extLst>
                    <a:ext uri="{FF2B5EF4-FFF2-40B4-BE49-F238E27FC236}">
                      <a16:creationId xmlns:a16="http://schemas.microsoft.com/office/drawing/2014/main" id="{44108C68-376D-47C1-9F5D-A7CE11CE5749}"/>
                    </a:ext>
                  </a:extLst>
                </p:cNvPr>
                <p:cNvSpPr/>
                <p:nvPr/>
              </p:nvSpPr>
              <p:spPr>
                <a:xfrm>
                  <a:off x="4910136" y="4825283"/>
                  <a:ext cx="1728787" cy="200055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C7685C99-5224-48EC-8C4E-0A143F42D226}"/>
                    </a:ext>
                  </a:extLst>
                </p:cNvPr>
                <p:cNvSpPr txBox="1"/>
                <p:nvPr/>
              </p:nvSpPr>
              <p:spPr>
                <a:xfrm>
                  <a:off x="5011327" y="4825283"/>
                  <a:ext cx="103746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700" dirty="0">
                      <a:latin typeface="+mj-lt"/>
                    </a:rPr>
                    <a:t>Logar com o Twitter</a:t>
                  </a:r>
                </a:p>
              </p:txBody>
            </p:sp>
            <p:pic>
              <p:nvPicPr>
                <p:cNvPr id="49" name="Imagem 48" descr="Logotipo, Ícone&#10;&#10;Descrição gerada automaticamente">
                  <a:extLst>
                    <a:ext uri="{FF2B5EF4-FFF2-40B4-BE49-F238E27FC236}">
                      <a16:creationId xmlns:a16="http://schemas.microsoft.com/office/drawing/2014/main" id="{AC7A0BDC-F2B3-401A-99B1-978FF450C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4782" y="4815773"/>
                  <a:ext cx="219074" cy="219074"/>
                </a:xfrm>
                <a:prstGeom prst="rect">
                  <a:avLst/>
                </a:prstGeom>
              </p:spPr>
            </p:pic>
          </p:grp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9B8C69BC-244D-4506-A75C-3C632134A53C}"/>
                  </a:ext>
                </a:extLst>
              </p:cNvPr>
              <p:cNvSpPr/>
              <p:nvPr/>
            </p:nvSpPr>
            <p:spPr>
              <a:xfrm>
                <a:off x="5011327" y="5356912"/>
                <a:ext cx="1007810" cy="155051"/>
              </a:xfrm>
              <a:prstGeom prst="rect">
                <a:avLst/>
              </a:prstGeom>
              <a:solidFill>
                <a:srgbClr val="EE1A24"/>
              </a:solidFill>
              <a:ln>
                <a:solidFill>
                  <a:srgbClr val="EE1A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700" dirty="0">
                    <a:latin typeface="+mj-lt"/>
                  </a:rPr>
                  <a:t>Logar com o Google</a:t>
                </a:r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E03B6E38-88F1-40EA-906E-5269E96D9E4E}"/>
                  </a:ext>
                </a:extLst>
              </p:cNvPr>
              <p:cNvSpPr/>
              <p:nvPr/>
            </p:nvSpPr>
            <p:spPr>
              <a:xfrm>
                <a:off x="5045103" y="5108713"/>
                <a:ext cx="1050897" cy="155051"/>
              </a:xfrm>
              <a:prstGeom prst="rect">
                <a:avLst/>
              </a:prstGeom>
              <a:solidFill>
                <a:srgbClr val="00A2E8"/>
              </a:solidFill>
              <a:ln>
                <a:solidFill>
                  <a:srgbClr val="00A2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4FD60632-BAE7-4C4C-BC94-F8135FC2FFEF}"/>
                  </a:ext>
                </a:extLst>
              </p:cNvPr>
              <p:cNvSpPr txBox="1"/>
              <p:nvPr/>
            </p:nvSpPr>
            <p:spPr>
              <a:xfrm>
                <a:off x="5011989" y="5081588"/>
                <a:ext cx="1079142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dirty="0">
                    <a:latin typeface="+mj-lt"/>
                  </a:rPr>
                  <a:t>Logar com o Facebook</a:t>
                </a:r>
              </a:p>
            </p:txBody>
          </p:sp>
        </p:grp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E83D63DC-32DA-4DE9-8E11-5DCD7B54C369}"/>
                </a:ext>
              </a:extLst>
            </p:cNvPr>
            <p:cNvSpPr txBox="1"/>
            <p:nvPr/>
          </p:nvSpPr>
          <p:spPr>
            <a:xfrm>
              <a:off x="4494071" y="4380983"/>
              <a:ext cx="8082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dirty="0"/>
                <a:t>(* Campo obrigatório</a:t>
              </a:r>
              <a:r>
                <a:rPr lang="pt-BR" sz="600" dirty="0"/>
                <a:t>)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BE553C08-7094-4A07-8104-BD68C300B426}"/>
                </a:ext>
              </a:extLst>
            </p:cNvPr>
            <p:cNvSpPr/>
            <p:nvPr/>
          </p:nvSpPr>
          <p:spPr>
            <a:xfrm>
              <a:off x="4580313" y="1633451"/>
              <a:ext cx="245225" cy="184666"/>
            </a:xfrm>
            <a:prstGeom prst="rect">
              <a:avLst/>
            </a:prstGeom>
            <a:solidFill>
              <a:srgbClr val="879D57"/>
            </a:solidFill>
            <a:ln>
              <a:solidFill>
                <a:srgbClr val="879D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354412A-22DF-4DB6-8F03-70CB546DC6CD}"/>
                </a:ext>
              </a:extLst>
            </p:cNvPr>
            <p:cNvSpPr txBox="1"/>
            <p:nvPr/>
          </p:nvSpPr>
          <p:spPr>
            <a:xfrm>
              <a:off x="4494071" y="1556507"/>
              <a:ext cx="36740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Voltar</a:t>
              </a:r>
            </a:p>
          </p:txBody>
        </p:sp>
      </p:grpSp>
      <p:pic>
        <p:nvPicPr>
          <p:cNvPr id="50" name="Imagem 4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03126F-E88C-447A-968B-069AB8719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76" y="508997"/>
            <a:ext cx="2888574" cy="571531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8AA1FE-7D4A-4401-8AB3-685DA36D8298}"/>
              </a:ext>
            </a:extLst>
          </p:cNvPr>
          <p:cNvSpPr txBox="1"/>
          <p:nvPr/>
        </p:nvSpPr>
        <p:spPr>
          <a:xfrm>
            <a:off x="5015163" y="2538663"/>
            <a:ext cx="2021306" cy="1754326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Deixamos a parte de cadastro mais </a:t>
            </a:r>
            <a:r>
              <a:rPr lang="pt-BR" dirty="0">
                <a:ea typeface="+mn-lt"/>
                <a:cs typeface="+mn-lt"/>
              </a:rPr>
              <a:t>clean</a:t>
            </a:r>
            <a:r>
              <a:rPr lang="pt-BR" dirty="0"/>
              <a:t> e objetiva, sendo mais agradável aos </a:t>
            </a:r>
            <a:r>
              <a:rPr lang="pt-BR"/>
              <a:t>olhos do usuario.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20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Espaço Reservado para Conteúdo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314A3D7-0B70-4460-94B4-890603FF9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28" y="494960"/>
            <a:ext cx="2867294" cy="5743385"/>
          </a:xfr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1C94A9E-910F-48E8-9BBF-DFFDA10AAC1A}"/>
              </a:ext>
            </a:extLst>
          </p:cNvPr>
          <p:cNvGrpSpPr/>
          <p:nvPr/>
        </p:nvGrpSpPr>
        <p:grpSpPr>
          <a:xfrm>
            <a:off x="2338690" y="587701"/>
            <a:ext cx="2682608" cy="5612298"/>
            <a:chOff x="8269801" y="901146"/>
            <a:chExt cx="2682608" cy="5612298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7826913E-04F9-40DE-BED5-763712E12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9801" y="901146"/>
              <a:ext cx="2682608" cy="5612298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EAD9194-1D72-40FE-9286-0CE75F228077}"/>
                </a:ext>
              </a:extLst>
            </p:cNvPr>
            <p:cNvSpPr txBox="1"/>
            <p:nvPr/>
          </p:nvSpPr>
          <p:spPr>
            <a:xfrm>
              <a:off x="8373739" y="5115996"/>
              <a:ext cx="8082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dirty="0"/>
                <a:t>(* Campo obrigatório</a:t>
              </a:r>
              <a:r>
                <a:rPr lang="pt-BR" sz="600" dirty="0"/>
                <a:t>)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862846-6426-4497-A1C2-F02F2184F3E7}"/>
                </a:ext>
              </a:extLst>
            </p:cNvPr>
            <p:cNvSpPr/>
            <p:nvPr/>
          </p:nvSpPr>
          <p:spPr>
            <a:xfrm>
              <a:off x="8447567" y="1649671"/>
              <a:ext cx="330289" cy="184666"/>
            </a:xfrm>
            <a:prstGeom prst="rect">
              <a:avLst/>
            </a:prstGeom>
            <a:solidFill>
              <a:srgbClr val="879D57"/>
            </a:solidFill>
            <a:ln>
              <a:solidFill>
                <a:srgbClr val="879D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FF4D1B8-3664-46BE-8094-87ADC51DAC8B}"/>
                </a:ext>
              </a:extLst>
            </p:cNvPr>
            <p:cNvSpPr txBox="1"/>
            <p:nvPr/>
          </p:nvSpPr>
          <p:spPr>
            <a:xfrm>
              <a:off x="8370398" y="1548812"/>
              <a:ext cx="36740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Voltar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934CAE-3685-4855-AEA8-CA8BA5A8654D}"/>
              </a:ext>
            </a:extLst>
          </p:cNvPr>
          <p:cNvSpPr txBox="1"/>
          <p:nvPr/>
        </p:nvSpPr>
        <p:spPr>
          <a:xfrm>
            <a:off x="5185611" y="1997242"/>
            <a:ext cx="1690437" cy="2862322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Reduzimos a paleta de cores da tela, e </a:t>
            </a:r>
            <a:r>
              <a:rPr lang="pt-BR">
                <a:ea typeface="+mn-lt"/>
                <a:cs typeface="+mn-lt"/>
              </a:rPr>
              <a:t>mantivemos uma unica cor </a:t>
            </a:r>
            <a:r>
              <a:rPr lang="pt-BR" dirty="0">
                <a:ea typeface="+mn-lt"/>
                <a:cs typeface="+mn-lt"/>
              </a:rPr>
              <a:t>sólida como background, para gerar um design mais arrojado.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683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Espaço Reservado para Conteúdo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8B1BD9-CE04-4E9D-BD6C-52A34C93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553" y="480061"/>
            <a:ext cx="2964226" cy="5794124"/>
          </a:xfr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8C56175-FEB8-42EB-B95D-187F81090254}"/>
              </a:ext>
            </a:extLst>
          </p:cNvPr>
          <p:cNvGrpSpPr/>
          <p:nvPr/>
        </p:nvGrpSpPr>
        <p:grpSpPr>
          <a:xfrm>
            <a:off x="2347752" y="480060"/>
            <a:ext cx="2758620" cy="5771322"/>
            <a:chOff x="417651" y="717383"/>
            <a:chExt cx="2758620" cy="5771322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3541F3B1-F6B1-495E-8FA6-E504CE7B4870}"/>
                </a:ext>
              </a:extLst>
            </p:cNvPr>
            <p:cNvGrpSpPr/>
            <p:nvPr/>
          </p:nvGrpSpPr>
          <p:grpSpPr>
            <a:xfrm>
              <a:off x="417651" y="717383"/>
              <a:ext cx="2758620" cy="5771322"/>
              <a:chOff x="417651" y="717389"/>
              <a:chExt cx="2758620" cy="5771322"/>
            </a:xfrm>
          </p:grpSpPr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18E0E422-F9DB-47D3-9827-CD6EF6712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651" y="717389"/>
                <a:ext cx="2758620" cy="5771322"/>
              </a:xfrm>
              <a:prstGeom prst="rect">
                <a:avLst/>
              </a:prstGeom>
            </p:spPr>
          </p:pic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7937F384-A442-48F3-82CB-09A3360058D0}"/>
                  </a:ext>
                </a:extLst>
              </p:cNvPr>
              <p:cNvSpPr/>
              <p:nvPr/>
            </p:nvSpPr>
            <p:spPr>
              <a:xfrm>
                <a:off x="755650" y="2324100"/>
                <a:ext cx="2089150" cy="36258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A8195600-45F7-41D7-84FE-DBC76D09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17" y="2750944"/>
              <a:ext cx="2207289" cy="2772162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BFD714DB-F32A-42B6-A4B1-EE632B2B50BC}"/>
                </a:ext>
              </a:extLst>
            </p:cNvPr>
            <p:cNvSpPr/>
            <p:nvPr/>
          </p:nvSpPr>
          <p:spPr>
            <a:xfrm>
              <a:off x="602255" y="1424848"/>
              <a:ext cx="2298352" cy="121186"/>
            </a:xfrm>
            <a:prstGeom prst="rect">
              <a:avLst/>
            </a:prstGeom>
            <a:solidFill>
              <a:srgbClr val="3C6B87"/>
            </a:solidFill>
            <a:ln>
              <a:solidFill>
                <a:srgbClr val="3C6B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C14E562A-D6B5-4953-AB2B-E2CA7ECC896E}"/>
                </a:ext>
              </a:extLst>
            </p:cNvPr>
            <p:cNvSpPr txBox="1"/>
            <p:nvPr/>
          </p:nvSpPr>
          <p:spPr>
            <a:xfrm>
              <a:off x="513620" y="1400802"/>
              <a:ext cx="36740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Voltar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A07F44F-1E5F-481F-89A8-8A89F48E359D}"/>
                </a:ext>
              </a:extLst>
            </p:cNvPr>
            <p:cNvSpPr txBox="1"/>
            <p:nvPr/>
          </p:nvSpPr>
          <p:spPr>
            <a:xfrm>
              <a:off x="2653882" y="1405302"/>
              <a:ext cx="39145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Limpar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1C0172-6F47-4E10-932A-FAEA9A4E71B8}"/>
              </a:ext>
            </a:extLst>
          </p:cNvPr>
          <p:cNvSpPr txBox="1"/>
          <p:nvPr/>
        </p:nvSpPr>
        <p:spPr>
          <a:xfrm>
            <a:off x="5205663" y="1937084"/>
            <a:ext cx="1650332" cy="313932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Alteramos a tela de seleção de resíduos, por um formulário simples de checkbox que permite a seleção de múltiplos descartes.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1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F993701-893A-4DA0-A7FA-87F52755C724}"/>
              </a:ext>
            </a:extLst>
          </p:cNvPr>
          <p:cNvGrpSpPr/>
          <p:nvPr/>
        </p:nvGrpSpPr>
        <p:grpSpPr>
          <a:xfrm>
            <a:off x="2135210" y="481541"/>
            <a:ext cx="2977282" cy="5886450"/>
            <a:chOff x="4547690" y="717382"/>
            <a:chExt cx="2758620" cy="5771323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F2609CA-ECA8-404F-AEBB-9D7B4BEB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7690" y="717382"/>
              <a:ext cx="2758620" cy="5771323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07786EFE-E347-4D16-89E7-B0AD013FE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580" y="5126341"/>
              <a:ext cx="2312840" cy="444532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300A7010-CCBB-4EDB-AC06-F4BF5F3F2FBC}"/>
                </a:ext>
              </a:extLst>
            </p:cNvPr>
            <p:cNvSpPr/>
            <p:nvPr/>
          </p:nvSpPr>
          <p:spPr>
            <a:xfrm>
              <a:off x="5165850" y="4872251"/>
              <a:ext cx="1487434" cy="2047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56B35EF-51B3-4ADF-8334-BD7B5AB8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6800" y="4870454"/>
              <a:ext cx="1040400" cy="231200"/>
            </a:xfrm>
            <a:prstGeom prst="rect">
              <a:avLst/>
            </a:prstGeom>
          </p:spPr>
        </p:pic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AE220DDF-54DD-45D7-8D12-44814C8D055B}"/>
                </a:ext>
              </a:extLst>
            </p:cNvPr>
            <p:cNvSpPr/>
            <p:nvPr/>
          </p:nvSpPr>
          <p:spPr>
            <a:xfrm>
              <a:off x="4717855" y="1400802"/>
              <a:ext cx="231270" cy="145232"/>
            </a:xfrm>
            <a:prstGeom prst="rect">
              <a:avLst/>
            </a:prstGeom>
            <a:solidFill>
              <a:srgbClr val="3C6B87"/>
            </a:solidFill>
            <a:ln>
              <a:solidFill>
                <a:srgbClr val="3C6B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F92534DD-BA3B-4F3B-A59C-5D7C62394822}"/>
                </a:ext>
              </a:extLst>
            </p:cNvPr>
            <p:cNvSpPr/>
            <p:nvPr/>
          </p:nvSpPr>
          <p:spPr>
            <a:xfrm>
              <a:off x="6852150" y="1391803"/>
              <a:ext cx="231270" cy="145232"/>
            </a:xfrm>
            <a:prstGeom prst="rect">
              <a:avLst/>
            </a:prstGeom>
            <a:solidFill>
              <a:srgbClr val="3C6B87"/>
            </a:solidFill>
            <a:ln>
              <a:solidFill>
                <a:srgbClr val="3C6B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6C41BF91-EC16-47A0-A17B-C3BAE0046BA3}"/>
                </a:ext>
              </a:extLst>
            </p:cNvPr>
            <p:cNvSpPr txBox="1"/>
            <p:nvPr/>
          </p:nvSpPr>
          <p:spPr>
            <a:xfrm>
              <a:off x="6751294" y="1423933"/>
              <a:ext cx="42351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Avançar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9369D9DE-2072-4F4F-837B-C850B6A99715}"/>
                </a:ext>
              </a:extLst>
            </p:cNvPr>
            <p:cNvSpPr txBox="1"/>
            <p:nvPr/>
          </p:nvSpPr>
          <p:spPr>
            <a:xfrm>
              <a:off x="4649786" y="1423933"/>
              <a:ext cx="36740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Voltar</a:t>
              </a:r>
            </a:p>
          </p:txBody>
        </p:sp>
      </p:grpSp>
      <p:pic>
        <p:nvPicPr>
          <p:cNvPr id="45" name="Imagem 4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98D29E1-2E41-41BD-AF9F-A02873864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70" y="493125"/>
            <a:ext cx="2977282" cy="589959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8E37FC-7FC3-41E6-A129-7AA8C94EC03F}"/>
              </a:ext>
            </a:extLst>
          </p:cNvPr>
          <p:cNvSpPr txBox="1"/>
          <p:nvPr/>
        </p:nvSpPr>
        <p:spPr>
          <a:xfrm>
            <a:off x="5165558" y="3039979"/>
            <a:ext cx="1730543" cy="64633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Arrojamos o design da tela.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28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B1408EC-EE11-4EE8-9FF6-44153E4283F9}"/>
              </a:ext>
            </a:extLst>
          </p:cNvPr>
          <p:cNvGrpSpPr/>
          <p:nvPr/>
        </p:nvGrpSpPr>
        <p:grpSpPr>
          <a:xfrm>
            <a:off x="2447715" y="480061"/>
            <a:ext cx="2734020" cy="5723792"/>
            <a:chOff x="8677729" y="717383"/>
            <a:chExt cx="2758620" cy="5771323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A44BDB4-A67B-4ABB-B095-3066002B570E}"/>
                </a:ext>
              </a:extLst>
            </p:cNvPr>
            <p:cNvGrpSpPr/>
            <p:nvPr/>
          </p:nvGrpSpPr>
          <p:grpSpPr>
            <a:xfrm>
              <a:off x="8677729" y="717383"/>
              <a:ext cx="2758620" cy="5771323"/>
              <a:chOff x="8677729" y="717383"/>
              <a:chExt cx="2758620" cy="5771323"/>
            </a:xfrm>
          </p:grpSpPr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id="{D6B21C62-25C9-4FF7-B10C-95C7EFF66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77729" y="717383"/>
                <a:ext cx="2758620" cy="5771323"/>
              </a:xfrm>
              <a:prstGeom prst="rect">
                <a:avLst/>
              </a:prstGeom>
            </p:spPr>
          </p:pic>
          <p:pic>
            <p:nvPicPr>
              <p:cNvPr id="41" name="Imagem 40" descr="Uma imagem contendo Mapa&#10;&#10;Descrição gerada automaticamente">
                <a:extLst>
                  <a:ext uri="{FF2B5EF4-FFF2-40B4-BE49-F238E27FC236}">
                    <a16:creationId xmlns:a16="http://schemas.microsoft.com/office/drawing/2014/main" id="{42B51BE1-7DB1-4C68-BFA6-308E122AE8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961"/>
              <a:stretch/>
            </p:blipFill>
            <p:spPr>
              <a:xfrm>
                <a:off x="8803758" y="1573619"/>
                <a:ext cx="2445319" cy="4455041"/>
              </a:xfrm>
              <a:prstGeom prst="rect">
                <a:avLst/>
              </a:prstGeom>
            </p:spPr>
          </p:pic>
        </p:grp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36230EA6-5CF0-4792-81D5-9FD96A77DE4E}"/>
                </a:ext>
              </a:extLst>
            </p:cNvPr>
            <p:cNvSpPr/>
            <p:nvPr/>
          </p:nvSpPr>
          <p:spPr>
            <a:xfrm>
              <a:off x="10972800" y="1423933"/>
              <a:ext cx="276277" cy="122101"/>
            </a:xfrm>
            <a:prstGeom prst="rect">
              <a:avLst/>
            </a:prstGeom>
            <a:solidFill>
              <a:srgbClr val="3C6B87"/>
            </a:solidFill>
            <a:ln>
              <a:solidFill>
                <a:srgbClr val="3C6B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66FCA7C-C3D6-4977-8CFB-2085D0A4FEA4}"/>
                </a:ext>
              </a:extLst>
            </p:cNvPr>
            <p:cNvSpPr txBox="1"/>
            <p:nvPr/>
          </p:nvSpPr>
          <p:spPr>
            <a:xfrm>
              <a:off x="10750624" y="1423933"/>
              <a:ext cx="4443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00" b="1" dirty="0"/>
                <a:t>Cancelar</a:t>
              </a:r>
            </a:p>
          </p:txBody>
        </p:sp>
      </p:grpSp>
      <p:pic>
        <p:nvPicPr>
          <p:cNvPr id="42" name="Imagem 41" descr="Interface gráfica do usuário, Aplicativo, Mapa&#10;&#10;Descrição gerada automaticamente">
            <a:extLst>
              <a:ext uri="{FF2B5EF4-FFF2-40B4-BE49-F238E27FC236}">
                <a16:creationId xmlns:a16="http://schemas.microsoft.com/office/drawing/2014/main" id="{BBFA85BB-F688-40DD-9274-CE141713F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24" y="526510"/>
            <a:ext cx="2925614" cy="57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93211C9-D464-40BD-A7B3-FD6C76F2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91" y="1131994"/>
            <a:ext cx="2312745" cy="460247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3496CF-B87C-428C-A8F3-435E8952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243" y="1131993"/>
            <a:ext cx="2324251" cy="46024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B9B4BCD-4C45-4760-969B-495E79B16A2D}"/>
              </a:ext>
            </a:extLst>
          </p:cNvPr>
          <p:cNvSpPr txBox="1"/>
          <p:nvPr/>
        </p:nvSpPr>
        <p:spPr>
          <a:xfrm>
            <a:off x="4754479" y="3039979"/>
            <a:ext cx="2743200" cy="64633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Inserimos a opção de </a:t>
            </a:r>
            <a:r>
              <a:rPr lang="pt-BR"/>
              <a:t>recuperar senha.</a:t>
            </a:r>
          </a:p>
        </p:txBody>
      </p:sp>
    </p:spTree>
    <p:extLst>
      <p:ext uri="{BB962C8B-B14F-4D97-AF65-F5344CB8AC3E}">
        <p14:creationId xmlns:p14="http://schemas.microsoft.com/office/powerpoint/2010/main" val="25407891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Amarelo Verde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99CB38"/>
    </a:accent1>
    <a:accent2>
      <a:srgbClr val="63A537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51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Facetado</vt:lpstr>
      <vt:lpstr>Leave With Us</vt:lpstr>
      <vt:lpstr>Participantes: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With Us</dc:title>
  <dc:creator>Talita Araújo</dc:creator>
  <cp:lastModifiedBy>Talita Araújo</cp:lastModifiedBy>
  <cp:revision>95</cp:revision>
  <dcterms:created xsi:type="dcterms:W3CDTF">2021-06-21T23:07:07Z</dcterms:created>
  <dcterms:modified xsi:type="dcterms:W3CDTF">2021-06-23T23:54:08Z</dcterms:modified>
</cp:coreProperties>
</file>